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diagrams/data1.xml" ContentType="application/vnd.openxmlformats-officedocument.drawingml.diagramData+xml"/>
  <Override PartName="/ppt/diagrams/drawing1.xml" ContentType="application/vnd.ms-office.drawingml.diagramDrawing+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handoutMasterIdLst>
    <p:handoutMasterId r:id="rId4"/>
  </p:handoutMasterIdLst>
  <p:sldIdLst>
    <p:sldId id="3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82834" autoAdjust="0"/>
  </p:normalViewPr>
  <p:slideViewPr>
    <p:cSldViewPr snapToGrid="0" snapToObjects="1">
      <p:cViewPr varScale="1">
        <p:scale>
          <a:sx n="121" d="100"/>
          <a:sy n="121" d="100"/>
        </p:scale>
        <p:origin x="-2096"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A373D-023B-C748-861A-5A0718DA7175}" type="doc">
      <dgm:prSet loTypeId="urn:microsoft.com/office/officeart/2005/8/layout/pyramid2" loCatId="" qsTypeId="urn:microsoft.com/office/officeart/2005/8/quickstyle/simple4" qsCatId="simple" csTypeId="urn:microsoft.com/office/officeart/2005/8/colors/accent1_2" csCatId="accent1" phldr="1"/>
      <dgm:spPr/>
    </dgm:pt>
    <dgm:pt modelId="{C71FD838-BC21-C84F-ABB8-12AE4E3A6DA0}">
      <dgm:prSet phldrT="[Text]" custT="1"/>
      <dgm:spPr/>
      <dgm:t>
        <a:bodyPr/>
        <a:lstStyle/>
        <a:p>
          <a:r>
            <a:rPr lang="en-US" sz="2000" dirty="0" smtClean="0"/>
            <a:t>Opinions, Arguments,</a:t>
          </a:r>
        </a:p>
        <a:p>
          <a:r>
            <a:rPr lang="en-US" sz="2000" dirty="0" smtClean="0"/>
            <a:t> </a:t>
          </a:r>
          <a:r>
            <a:rPr lang="en-US" sz="2000" dirty="0" err="1" smtClean="0"/>
            <a:t>Intertextual</a:t>
          </a:r>
          <a:r>
            <a:rPr lang="en-US" sz="2000" dirty="0" smtClean="0"/>
            <a:t> Connections</a:t>
          </a:r>
          <a:endParaRPr lang="en-US" sz="2000" dirty="0"/>
        </a:p>
      </dgm:t>
    </dgm:pt>
    <dgm:pt modelId="{58B10A5A-8B75-3D40-8675-B54C2CAB91F8}" type="parTrans" cxnId="{8E2F8900-2AE5-A549-AD1D-7BB80D6A7DE6}">
      <dgm:prSet/>
      <dgm:spPr/>
      <dgm:t>
        <a:bodyPr/>
        <a:lstStyle/>
        <a:p>
          <a:endParaRPr lang="en-US"/>
        </a:p>
      </dgm:t>
    </dgm:pt>
    <dgm:pt modelId="{5B0D3FA5-B278-FC49-80DA-25E676A3AEF5}" type="sibTrans" cxnId="{8E2F8900-2AE5-A549-AD1D-7BB80D6A7DE6}">
      <dgm:prSet/>
      <dgm:spPr/>
      <dgm:t>
        <a:bodyPr/>
        <a:lstStyle/>
        <a:p>
          <a:endParaRPr lang="en-US"/>
        </a:p>
      </dgm:t>
    </dgm:pt>
    <dgm:pt modelId="{0D165663-183F-7E4E-AF6D-FC34E38BEF4A}">
      <dgm:prSet phldrT="[Text]"/>
      <dgm:spPr/>
      <dgm:t>
        <a:bodyPr/>
        <a:lstStyle/>
        <a:p>
          <a:r>
            <a:rPr lang="en-US" dirty="0" smtClean="0"/>
            <a:t>Inferences</a:t>
          </a:r>
          <a:endParaRPr lang="en-US" dirty="0"/>
        </a:p>
      </dgm:t>
    </dgm:pt>
    <dgm:pt modelId="{8C1B99AB-79E8-8042-B821-AE47F1F1842B}" type="parTrans" cxnId="{BDB6F979-A8CF-0746-A701-1C6F3F42C72D}">
      <dgm:prSet/>
      <dgm:spPr/>
      <dgm:t>
        <a:bodyPr/>
        <a:lstStyle/>
        <a:p>
          <a:endParaRPr lang="en-US"/>
        </a:p>
      </dgm:t>
    </dgm:pt>
    <dgm:pt modelId="{E4C7C5E5-6D4B-0144-B2E4-6A3CC96CA4D4}" type="sibTrans" cxnId="{BDB6F979-A8CF-0746-A701-1C6F3F42C72D}">
      <dgm:prSet/>
      <dgm:spPr/>
      <dgm:t>
        <a:bodyPr/>
        <a:lstStyle/>
        <a:p>
          <a:endParaRPr lang="en-US"/>
        </a:p>
      </dgm:t>
    </dgm:pt>
    <dgm:pt modelId="{1DB75B60-E6FF-F443-9EF8-CE35C693AF6B}">
      <dgm:prSet/>
      <dgm:spPr/>
      <dgm:t>
        <a:bodyPr/>
        <a:lstStyle/>
        <a:p>
          <a:r>
            <a:rPr lang="en-US" dirty="0" smtClean="0"/>
            <a:t>Author’s Purpose</a:t>
          </a:r>
          <a:endParaRPr lang="en-US" dirty="0"/>
        </a:p>
      </dgm:t>
    </dgm:pt>
    <dgm:pt modelId="{BBBEE8EA-5F39-2D4A-8C35-F3954BE79062}" type="parTrans" cxnId="{381FF0CC-8380-7344-80F9-2F8654799D5D}">
      <dgm:prSet/>
      <dgm:spPr/>
      <dgm:t>
        <a:bodyPr/>
        <a:lstStyle/>
        <a:p>
          <a:endParaRPr lang="en-US"/>
        </a:p>
      </dgm:t>
    </dgm:pt>
    <dgm:pt modelId="{53EDF392-F826-C14D-95D3-FB3551EBF1E0}" type="sibTrans" cxnId="{381FF0CC-8380-7344-80F9-2F8654799D5D}">
      <dgm:prSet/>
      <dgm:spPr/>
      <dgm:t>
        <a:bodyPr/>
        <a:lstStyle/>
        <a:p>
          <a:endParaRPr lang="en-US"/>
        </a:p>
      </dgm:t>
    </dgm:pt>
    <dgm:pt modelId="{465BF1E9-415F-E841-8619-936DAE0296B5}">
      <dgm:prSet/>
      <dgm:spPr/>
      <dgm:t>
        <a:bodyPr/>
        <a:lstStyle/>
        <a:p>
          <a:r>
            <a:rPr lang="en-US" dirty="0" smtClean="0"/>
            <a:t>Vocab &amp; Text Structure</a:t>
          </a:r>
          <a:endParaRPr lang="en-US" dirty="0"/>
        </a:p>
      </dgm:t>
    </dgm:pt>
    <dgm:pt modelId="{46230196-5C6C-504D-BB7C-13CAE429ACCC}" type="parTrans" cxnId="{26F873CE-ADDF-FE4A-815C-3ABC8B4F8050}">
      <dgm:prSet/>
      <dgm:spPr/>
      <dgm:t>
        <a:bodyPr/>
        <a:lstStyle/>
        <a:p>
          <a:endParaRPr lang="en-US"/>
        </a:p>
      </dgm:t>
    </dgm:pt>
    <dgm:pt modelId="{670322AC-6BBF-3640-B4CC-253CF59A2B82}" type="sibTrans" cxnId="{26F873CE-ADDF-FE4A-815C-3ABC8B4F8050}">
      <dgm:prSet/>
      <dgm:spPr/>
      <dgm:t>
        <a:bodyPr/>
        <a:lstStyle/>
        <a:p>
          <a:endParaRPr lang="en-US"/>
        </a:p>
      </dgm:t>
    </dgm:pt>
    <dgm:pt modelId="{B13DBECD-B83A-3B45-9C98-9AA575F7C240}">
      <dgm:prSet/>
      <dgm:spPr/>
      <dgm:t>
        <a:bodyPr/>
        <a:lstStyle/>
        <a:p>
          <a:r>
            <a:rPr lang="en-US" dirty="0" smtClean="0"/>
            <a:t>Key Details</a:t>
          </a:r>
          <a:endParaRPr lang="en-US" dirty="0"/>
        </a:p>
      </dgm:t>
    </dgm:pt>
    <dgm:pt modelId="{F1DB4D09-B087-A14F-93A8-895EF0404424}" type="parTrans" cxnId="{1A5B908F-863B-4C49-8C18-937EDCE63F26}">
      <dgm:prSet/>
      <dgm:spPr/>
      <dgm:t>
        <a:bodyPr/>
        <a:lstStyle/>
        <a:p>
          <a:endParaRPr lang="en-US"/>
        </a:p>
      </dgm:t>
    </dgm:pt>
    <dgm:pt modelId="{A5BE1344-0DC3-7748-80A3-F801E13A19DA}" type="sibTrans" cxnId="{1A5B908F-863B-4C49-8C18-937EDCE63F26}">
      <dgm:prSet/>
      <dgm:spPr/>
      <dgm:t>
        <a:bodyPr/>
        <a:lstStyle/>
        <a:p>
          <a:endParaRPr lang="en-US"/>
        </a:p>
      </dgm:t>
    </dgm:pt>
    <dgm:pt modelId="{0CFCF5B2-7F49-074A-A7B9-C19C233D5593}">
      <dgm:prSet/>
      <dgm:spPr/>
      <dgm:t>
        <a:bodyPr/>
        <a:lstStyle/>
        <a:p>
          <a:r>
            <a:rPr lang="en-US" dirty="0" smtClean="0"/>
            <a:t>General Understandings</a:t>
          </a:r>
          <a:endParaRPr lang="en-US" dirty="0"/>
        </a:p>
      </dgm:t>
    </dgm:pt>
    <dgm:pt modelId="{6E0239F7-2A6A-404B-B6B0-F2CF89EB0D2F}" type="parTrans" cxnId="{19AF8177-1502-A84B-B090-ABE4BA9C1A7F}">
      <dgm:prSet/>
      <dgm:spPr/>
      <dgm:t>
        <a:bodyPr/>
        <a:lstStyle/>
        <a:p>
          <a:endParaRPr lang="en-US"/>
        </a:p>
      </dgm:t>
    </dgm:pt>
    <dgm:pt modelId="{96A0D5DE-215A-5747-93CB-B6831671FFC8}" type="sibTrans" cxnId="{19AF8177-1502-A84B-B090-ABE4BA9C1A7F}">
      <dgm:prSet/>
      <dgm:spPr/>
      <dgm:t>
        <a:bodyPr/>
        <a:lstStyle/>
        <a:p>
          <a:endParaRPr lang="en-US"/>
        </a:p>
      </dgm:t>
    </dgm:pt>
    <dgm:pt modelId="{3E424F75-8C38-1448-BD00-1DEFFB6F2558}" type="pres">
      <dgm:prSet presAssocID="{024A373D-023B-C748-861A-5A0718DA7175}" presName="compositeShape" presStyleCnt="0">
        <dgm:presLayoutVars>
          <dgm:dir/>
          <dgm:resizeHandles/>
        </dgm:presLayoutVars>
      </dgm:prSet>
      <dgm:spPr/>
    </dgm:pt>
    <dgm:pt modelId="{1495163C-DFF8-3C49-A33A-D8EAE30AA542}" type="pres">
      <dgm:prSet presAssocID="{024A373D-023B-C748-861A-5A0718DA7175}" presName="pyramid" presStyleLbl="node1" presStyleIdx="0" presStyleCnt="1" custLinFactNeighborX="10488"/>
      <dgm:spPr/>
    </dgm:pt>
    <dgm:pt modelId="{A3662652-3A20-4844-B402-271765084CA0}" type="pres">
      <dgm:prSet presAssocID="{024A373D-023B-C748-861A-5A0718DA7175}" presName="theList" presStyleCnt="0"/>
      <dgm:spPr/>
    </dgm:pt>
    <dgm:pt modelId="{8B71AC00-B6FC-1D4D-9D98-F5204AF18890}" type="pres">
      <dgm:prSet presAssocID="{C71FD838-BC21-C84F-ABB8-12AE4E3A6DA0}" presName="aNode" presStyleLbl="fgAcc1" presStyleIdx="0" presStyleCnt="6" custScaleY="143357" custLinFactY="452" custLinFactNeighborX="-35136" custLinFactNeighborY="100000">
        <dgm:presLayoutVars>
          <dgm:bulletEnabled val="1"/>
        </dgm:presLayoutVars>
      </dgm:prSet>
      <dgm:spPr/>
      <dgm:t>
        <a:bodyPr/>
        <a:lstStyle/>
        <a:p>
          <a:endParaRPr lang="en-US"/>
        </a:p>
      </dgm:t>
    </dgm:pt>
    <dgm:pt modelId="{7C401003-738D-7940-9CB7-7BF6D37C0299}" type="pres">
      <dgm:prSet presAssocID="{C71FD838-BC21-C84F-ABB8-12AE4E3A6DA0}" presName="aSpace" presStyleCnt="0"/>
      <dgm:spPr/>
    </dgm:pt>
    <dgm:pt modelId="{15BE54F6-B140-184E-8234-33BEAACB49A5}" type="pres">
      <dgm:prSet presAssocID="{0D165663-183F-7E4E-AF6D-FC34E38BEF4A}" presName="aNode" presStyleLbl="fgAcc1" presStyleIdx="1" presStyleCnt="6" custLinFactY="14368" custLinFactNeighborX="-33630" custLinFactNeighborY="100000">
        <dgm:presLayoutVars>
          <dgm:bulletEnabled val="1"/>
        </dgm:presLayoutVars>
      </dgm:prSet>
      <dgm:spPr/>
      <dgm:t>
        <a:bodyPr/>
        <a:lstStyle/>
        <a:p>
          <a:endParaRPr lang="en-US"/>
        </a:p>
      </dgm:t>
    </dgm:pt>
    <dgm:pt modelId="{543B393B-2D92-AC40-BC05-00C1EA03CA6D}" type="pres">
      <dgm:prSet presAssocID="{0D165663-183F-7E4E-AF6D-FC34E38BEF4A}" presName="aSpace" presStyleCnt="0"/>
      <dgm:spPr/>
    </dgm:pt>
    <dgm:pt modelId="{42C19DFF-2D9A-5643-AE58-D80A9A14D2EC}" type="pres">
      <dgm:prSet presAssocID="{1DB75B60-E6FF-F443-9EF8-CE35C693AF6B}" presName="aNode" presStyleLbl="fgAcc1" presStyleIdx="2" presStyleCnt="6" custLinFactY="28707" custLinFactNeighborX="-34634" custLinFactNeighborY="100000">
        <dgm:presLayoutVars>
          <dgm:bulletEnabled val="1"/>
        </dgm:presLayoutVars>
      </dgm:prSet>
      <dgm:spPr/>
      <dgm:t>
        <a:bodyPr/>
        <a:lstStyle/>
        <a:p>
          <a:endParaRPr lang="en-US"/>
        </a:p>
      </dgm:t>
    </dgm:pt>
    <dgm:pt modelId="{28471C83-1A82-5D4A-9565-8F1B8DAD69CC}" type="pres">
      <dgm:prSet presAssocID="{1DB75B60-E6FF-F443-9EF8-CE35C693AF6B}" presName="aSpace" presStyleCnt="0"/>
      <dgm:spPr/>
    </dgm:pt>
    <dgm:pt modelId="{D6C73D77-FCED-8343-81C1-A17ACA67F260}" type="pres">
      <dgm:prSet presAssocID="{465BF1E9-415F-E841-8619-936DAE0296B5}" presName="aNode" presStyleLbl="fgAcc1" presStyleIdx="3" presStyleCnt="6" custLinFactY="35152" custLinFactNeighborX="-34132" custLinFactNeighborY="100000">
        <dgm:presLayoutVars>
          <dgm:bulletEnabled val="1"/>
        </dgm:presLayoutVars>
      </dgm:prSet>
      <dgm:spPr/>
      <dgm:t>
        <a:bodyPr/>
        <a:lstStyle/>
        <a:p>
          <a:endParaRPr lang="en-US"/>
        </a:p>
      </dgm:t>
    </dgm:pt>
    <dgm:pt modelId="{540156E5-97C5-8141-9DBF-B56E45B57CF6}" type="pres">
      <dgm:prSet presAssocID="{465BF1E9-415F-E841-8619-936DAE0296B5}" presName="aSpace" presStyleCnt="0"/>
      <dgm:spPr/>
    </dgm:pt>
    <dgm:pt modelId="{A378ED57-D1B6-DC40-800B-F48E0FAE9B34}" type="pres">
      <dgm:prSet presAssocID="{B13DBECD-B83A-3B45-9C98-9AA575F7C240}" presName="aNode" presStyleLbl="fgAcc1" presStyleIdx="4" presStyleCnt="6" custLinFactY="49844" custLinFactNeighborX="-35136" custLinFactNeighborY="100000">
        <dgm:presLayoutVars>
          <dgm:bulletEnabled val="1"/>
        </dgm:presLayoutVars>
      </dgm:prSet>
      <dgm:spPr/>
      <dgm:t>
        <a:bodyPr/>
        <a:lstStyle/>
        <a:p>
          <a:endParaRPr lang="en-US"/>
        </a:p>
      </dgm:t>
    </dgm:pt>
    <dgm:pt modelId="{A915E300-F0AC-6A4A-BBE1-BAE7ACF59C62}" type="pres">
      <dgm:prSet presAssocID="{B13DBECD-B83A-3B45-9C98-9AA575F7C240}" presName="aSpace" presStyleCnt="0"/>
      <dgm:spPr/>
    </dgm:pt>
    <dgm:pt modelId="{20ED39E7-6F07-7D4C-AF11-3983FAD7FBB0}" type="pres">
      <dgm:prSet presAssocID="{0CFCF5B2-7F49-074A-A7B9-C19C233D5593}" presName="aNode" presStyleLbl="fgAcc1" presStyleIdx="5" presStyleCnt="6" custLinFactY="66916" custLinFactNeighborX="-34633" custLinFactNeighborY="100000">
        <dgm:presLayoutVars>
          <dgm:bulletEnabled val="1"/>
        </dgm:presLayoutVars>
      </dgm:prSet>
      <dgm:spPr/>
      <dgm:t>
        <a:bodyPr/>
        <a:lstStyle/>
        <a:p>
          <a:endParaRPr lang="en-US"/>
        </a:p>
      </dgm:t>
    </dgm:pt>
    <dgm:pt modelId="{0D9D5C4E-8D89-284D-BFBD-47E21692A6C3}" type="pres">
      <dgm:prSet presAssocID="{0CFCF5B2-7F49-074A-A7B9-C19C233D5593}" presName="aSpace" presStyleCnt="0"/>
      <dgm:spPr/>
    </dgm:pt>
  </dgm:ptLst>
  <dgm:cxnLst>
    <dgm:cxn modelId="{F8AECFE8-F4FA-3442-91EA-9E6BC07F63A6}" type="presOf" srcId="{0D165663-183F-7E4E-AF6D-FC34E38BEF4A}" destId="{15BE54F6-B140-184E-8234-33BEAACB49A5}" srcOrd="0" destOrd="0" presId="urn:microsoft.com/office/officeart/2005/8/layout/pyramid2"/>
    <dgm:cxn modelId="{A3740169-5A49-A648-95C8-7C010EA73D50}" type="presOf" srcId="{465BF1E9-415F-E841-8619-936DAE0296B5}" destId="{D6C73D77-FCED-8343-81C1-A17ACA67F260}" srcOrd="0" destOrd="0" presId="urn:microsoft.com/office/officeart/2005/8/layout/pyramid2"/>
    <dgm:cxn modelId="{BDB6F979-A8CF-0746-A701-1C6F3F42C72D}" srcId="{024A373D-023B-C748-861A-5A0718DA7175}" destId="{0D165663-183F-7E4E-AF6D-FC34E38BEF4A}" srcOrd="1" destOrd="0" parTransId="{8C1B99AB-79E8-8042-B821-AE47F1F1842B}" sibTransId="{E4C7C5E5-6D4B-0144-B2E4-6A3CC96CA4D4}"/>
    <dgm:cxn modelId="{60F19800-6790-3044-8ACA-AFCFEF38229F}" type="presOf" srcId="{C71FD838-BC21-C84F-ABB8-12AE4E3A6DA0}" destId="{8B71AC00-B6FC-1D4D-9D98-F5204AF18890}" srcOrd="0" destOrd="0" presId="urn:microsoft.com/office/officeart/2005/8/layout/pyramid2"/>
    <dgm:cxn modelId="{CC2A568C-E92D-6E40-91AB-A16923236C25}" type="presOf" srcId="{1DB75B60-E6FF-F443-9EF8-CE35C693AF6B}" destId="{42C19DFF-2D9A-5643-AE58-D80A9A14D2EC}" srcOrd="0" destOrd="0" presId="urn:microsoft.com/office/officeart/2005/8/layout/pyramid2"/>
    <dgm:cxn modelId="{3EB95D89-E0AB-4649-8A8A-1B5FD759F4D1}" type="presOf" srcId="{B13DBECD-B83A-3B45-9C98-9AA575F7C240}" destId="{A378ED57-D1B6-DC40-800B-F48E0FAE9B34}" srcOrd="0" destOrd="0" presId="urn:microsoft.com/office/officeart/2005/8/layout/pyramid2"/>
    <dgm:cxn modelId="{8E2F8900-2AE5-A549-AD1D-7BB80D6A7DE6}" srcId="{024A373D-023B-C748-861A-5A0718DA7175}" destId="{C71FD838-BC21-C84F-ABB8-12AE4E3A6DA0}" srcOrd="0" destOrd="0" parTransId="{58B10A5A-8B75-3D40-8675-B54C2CAB91F8}" sibTransId="{5B0D3FA5-B278-FC49-80DA-25E676A3AEF5}"/>
    <dgm:cxn modelId="{0CA8A831-E97E-2941-8429-53AB425EB26F}" type="presOf" srcId="{0CFCF5B2-7F49-074A-A7B9-C19C233D5593}" destId="{20ED39E7-6F07-7D4C-AF11-3983FAD7FBB0}" srcOrd="0" destOrd="0" presId="urn:microsoft.com/office/officeart/2005/8/layout/pyramid2"/>
    <dgm:cxn modelId="{F3CF9FFF-6EA4-6540-96CA-2309A0E27738}" type="presOf" srcId="{024A373D-023B-C748-861A-5A0718DA7175}" destId="{3E424F75-8C38-1448-BD00-1DEFFB6F2558}" srcOrd="0" destOrd="0" presId="urn:microsoft.com/office/officeart/2005/8/layout/pyramid2"/>
    <dgm:cxn modelId="{1A5B908F-863B-4C49-8C18-937EDCE63F26}" srcId="{024A373D-023B-C748-861A-5A0718DA7175}" destId="{B13DBECD-B83A-3B45-9C98-9AA575F7C240}" srcOrd="4" destOrd="0" parTransId="{F1DB4D09-B087-A14F-93A8-895EF0404424}" sibTransId="{A5BE1344-0DC3-7748-80A3-F801E13A19DA}"/>
    <dgm:cxn modelId="{26F873CE-ADDF-FE4A-815C-3ABC8B4F8050}" srcId="{024A373D-023B-C748-861A-5A0718DA7175}" destId="{465BF1E9-415F-E841-8619-936DAE0296B5}" srcOrd="3" destOrd="0" parTransId="{46230196-5C6C-504D-BB7C-13CAE429ACCC}" sibTransId="{670322AC-6BBF-3640-B4CC-253CF59A2B82}"/>
    <dgm:cxn modelId="{19AF8177-1502-A84B-B090-ABE4BA9C1A7F}" srcId="{024A373D-023B-C748-861A-5A0718DA7175}" destId="{0CFCF5B2-7F49-074A-A7B9-C19C233D5593}" srcOrd="5" destOrd="0" parTransId="{6E0239F7-2A6A-404B-B6B0-F2CF89EB0D2F}" sibTransId="{96A0D5DE-215A-5747-93CB-B6831671FFC8}"/>
    <dgm:cxn modelId="{381FF0CC-8380-7344-80F9-2F8654799D5D}" srcId="{024A373D-023B-C748-861A-5A0718DA7175}" destId="{1DB75B60-E6FF-F443-9EF8-CE35C693AF6B}" srcOrd="2" destOrd="0" parTransId="{BBBEE8EA-5F39-2D4A-8C35-F3954BE79062}" sibTransId="{53EDF392-F826-C14D-95D3-FB3551EBF1E0}"/>
    <dgm:cxn modelId="{515F565A-1F56-3E43-9DE7-12375D0ED713}" type="presParOf" srcId="{3E424F75-8C38-1448-BD00-1DEFFB6F2558}" destId="{1495163C-DFF8-3C49-A33A-D8EAE30AA542}" srcOrd="0" destOrd="0" presId="urn:microsoft.com/office/officeart/2005/8/layout/pyramid2"/>
    <dgm:cxn modelId="{BCAB16FB-30EA-4A44-8164-57E5D624269A}" type="presParOf" srcId="{3E424F75-8C38-1448-BD00-1DEFFB6F2558}" destId="{A3662652-3A20-4844-B402-271765084CA0}" srcOrd="1" destOrd="0" presId="urn:microsoft.com/office/officeart/2005/8/layout/pyramid2"/>
    <dgm:cxn modelId="{9F38698E-E7CF-C04E-AA47-EF44728A8BC0}" type="presParOf" srcId="{A3662652-3A20-4844-B402-271765084CA0}" destId="{8B71AC00-B6FC-1D4D-9D98-F5204AF18890}" srcOrd="0" destOrd="0" presId="urn:microsoft.com/office/officeart/2005/8/layout/pyramid2"/>
    <dgm:cxn modelId="{26A206C7-4E30-964E-A234-23A54D7B79EB}" type="presParOf" srcId="{A3662652-3A20-4844-B402-271765084CA0}" destId="{7C401003-738D-7940-9CB7-7BF6D37C0299}" srcOrd="1" destOrd="0" presId="urn:microsoft.com/office/officeart/2005/8/layout/pyramid2"/>
    <dgm:cxn modelId="{CDF76C7D-83B3-204A-A38D-351DAE86118B}" type="presParOf" srcId="{A3662652-3A20-4844-B402-271765084CA0}" destId="{15BE54F6-B140-184E-8234-33BEAACB49A5}" srcOrd="2" destOrd="0" presId="urn:microsoft.com/office/officeart/2005/8/layout/pyramid2"/>
    <dgm:cxn modelId="{D323453B-ECFA-6F44-A428-B9404A4E5C84}" type="presParOf" srcId="{A3662652-3A20-4844-B402-271765084CA0}" destId="{543B393B-2D92-AC40-BC05-00C1EA03CA6D}" srcOrd="3" destOrd="0" presId="urn:microsoft.com/office/officeart/2005/8/layout/pyramid2"/>
    <dgm:cxn modelId="{B1B8D782-1FB1-604F-8B40-6FE52857F7A4}" type="presParOf" srcId="{A3662652-3A20-4844-B402-271765084CA0}" destId="{42C19DFF-2D9A-5643-AE58-D80A9A14D2EC}" srcOrd="4" destOrd="0" presId="urn:microsoft.com/office/officeart/2005/8/layout/pyramid2"/>
    <dgm:cxn modelId="{4F4F9070-8C7F-3D40-AC1B-768284D5BE6D}" type="presParOf" srcId="{A3662652-3A20-4844-B402-271765084CA0}" destId="{28471C83-1A82-5D4A-9565-8F1B8DAD69CC}" srcOrd="5" destOrd="0" presId="urn:microsoft.com/office/officeart/2005/8/layout/pyramid2"/>
    <dgm:cxn modelId="{6635A51B-977A-D142-93F7-4CC2D40D9207}" type="presParOf" srcId="{A3662652-3A20-4844-B402-271765084CA0}" destId="{D6C73D77-FCED-8343-81C1-A17ACA67F260}" srcOrd="6" destOrd="0" presId="urn:microsoft.com/office/officeart/2005/8/layout/pyramid2"/>
    <dgm:cxn modelId="{E4C399D7-7FCE-454A-99AE-3B81F79E1C2A}" type="presParOf" srcId="{A3662652-3A20-4844-B402-271765084CA0}" destId="{540156E5-97C5-8141-9DBF-B56E45B57CF6}" srcOrd="7" destOrd="0" presId="urn:microsoft.com/office/officeart/2005/8/layout/pyramid2"/>
    <dgm:cxn modelId="{AE9200DC-45F6-4340-8F4B-0F724546D05A}" type="presParOf" srcId="{A3662652-3A20-4844-B402-271765084CA0}" destId="{A378ED57-D1B6-DC40-800B-F48E0FAE9B34}" srcOrd="8" destOrd="0" presId="urn:microsoft.com/office/officeart/2005/8/layout/pyramid2"/>
    <dgm:cxn modelId="{14C95276-E43F-1B49-BEDC-2799D1504C16}" type="presParOf" srcId="{A3662652-3A20-4844-B402-271765084CA0}" destId="{A915E300-F0AC-6A4A-BBE1-BAE7ACF59C62}" srcOrd="9" destOrd="0" presId="urn:microsoft.com/office/officeart/2005/8/layout/pyramid2"/>
    <dgm:cxn modelId="{755D46AD-7323-184C-814E-CA532B800889}" type="presParOf" srcId="{A3662652-3A20-4844-B402-271765084CA0}" destId="{20ED39E7-6F07-7D4C-AF11-3983FAD7FBB0}" srcOrd="10" destOrd="0" presId="urn:microsoft.com/office/officeart/2005/8/layout/pyramid2"/>
    <dgm:cxn modelId="{0141FEF2-B9B1-CB45-879D-DB390A94A63E}" type="presParOf" srcId="{A3662652-3A20-4844-B402-271765084CA0}" destId="{0D9D5C4E-8D89-284D-BFBD-47E21692A6C3}" srcOrd="11"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95163C-DFF8-3C49-A33A-D8EAE30AA542}">
      <dsp:nvSpPr>
        <dsp:cNvPr id="0" name=""/>
        <dsp:cNvSpPr/>
      </dsp:nvSpPr>
      <dsp:spPr>
        <a:xfrm>
          <a:off x="2168789" y="0"/>
          <a:ext cx="4525963" cy="4525963"/>
        </a:xfrm>
        <a:prstGeom prst="triangl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71AC00-B6FC-1D4D-9D98-F5204AF18890}">
      <dsp:nvSpPr>
        <dsp:cNvPr id="0" name=""/>
        <dsp:cNvSpPr/>
      </dsp:nvSpPr>
      <dsp:spPr>
        <a:xfrm>
          <a:off x="2923430" y="518460"/>
          <a:ext cx="2941875" cy="72232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Opinions, Arguments,</a:t>
          </a:r>
        </a:p>
        <a:p>
          <a:pPr lvl="0" algn="ctr" defTabSz="889000">
            <a:lnSpc>
              <a:spcPct val="90000"/>
            </a:lnSpc>
            <a:spcBef>
              <a:spcPct val="0"/>
            </a:spcBef>
            <a:spcAft>
              <a:spcPct val="35000"/>
            </a:spcAft>
          </a:pPr>
          <a:r>
            <a:rPr lang="en-US" sz="2000" kern="1200" dirty="0" smtClean="0"/>
            <a:t> </a:t>
          </a:r>
          <a:r>
            <a:rPr lang="en-US" sz="2000" kern="1200" dirty="0" err="1" smtClean="0"/>
            <a:t>Intertextual</a:t>
          </a:r>
          <a:r>
            <a:rPr lang="en-US" sz="2000" kern="1200" dirty="0" smtClean="0"/>
            <a:t> Connections</a:t>
          </a:r>
          <a:endParaRPr lang="en-US" sz="2000" kern="1200" dirty="0"/>
        </a:p>
      </dsp:txBody>
      <dsp:txXfrm>
        <a:off x="2923430" y="518460"/>
        <a:ext cx="2941875" cy="722328"/>
      </dsp:txXfrm>
    </dsp:sp>
    <dsp:sp modelId="{15BE54F6-B140-184E-8234-33BEAACB49A5}">
      <dsp:nvSpPr>
        <dsp:cNvPr id="0" name=""/>
        <dsp:cNvSpPr/>
      </dsp:nvSpPr>
      <dsp:spPr>
        <a:xfrm>
          <a:off x="2967735" y="1373890"/>
          <a:ext cx="2941875" cy="503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Inferences</a:t>
          </a:r>
          <a:endParaRPr lang="en-US" sz="2100" kern="1200" dirty="0"/>
        </a:p>
      </dsp:txBody>
      <dsp:txXfrm>
        <a:off x="2967735" y="1373890"/>
        <a:ext cx="2941875" cy="503866"/>
      </dsp:txXfrm>
    </dsp:sp>
    <dsp:sp modelId="{42C19DFF-2D9A-5643-AE58-D80A9A14D2EC}">
      <dsp:nvSpPr>
        <dsp:cNvPr id="0" name=""/>
        <dsp:cNvSpPr/>
      </dsp:nvSpPr>
      <dsp:spPr>
        <a:xfrm>
          <a:off x="2938198" y="2012990"/>
          <a:ext cx="2941875" cy="503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Author’s Purpose</a:t>
          </a:r>
          <a:endParaRPr lang="en-US" sz="2100" kern="1200" dirty="0"/>
        </a:p>
      </dsp:txBody>
      <dsp:txXfrm>
        <a:off x="2938198" y="2012990"/>
        <a:ext cx="2941875" cy="503866"/>
      </dsp:txXfrm>
    </dsp:sp>
    <dsp:sp modelId="{D6C73D77-FCED-8343-81C1-A17ACA67F260}">
      <dsp:nvSpPr>
        <dsp:cNvPr id="0" name=""/>
        <dsp:cNvSpPr/>
      </dsp:nvSpPr>
      <dsp:spPr>
        <a:xfrm>
          <a:off x="2952967" y="2612314"/>
          <a:ext cx="2941875" cy="503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Vocab &amp; Text Structure</a:t>
          </a:r>
          <a:endParaRPr lang="en-US" sz="2100" kern="1200" dirty="0"/>
        </a:p>
      </dsp:txBody>
      <dsp:txXfrm>
        <a:off x="2952967" y="2612314"/>
        <a:ext cx="2941875" cy="503866"/>
      </dsp:txXfrm>
    </dsp:sp>
    <dsp:sp modelId="{A378ED57-D1B6-DC40-800B-F48E0FAE9B34}">
      <dsp:nvSpPr>
        <dsp:cNvPr id="0" name=""/>
        <dsp:cNvSpPr/>
      </dsp:nvSpPr>
      <dsp:spPr>
        <a:xfrm>
          <a:off x="2923430" y="3253193"/>
          <a:ext cx="2941875" cy="503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Key Details</a:t>
          </a:r>
          <a:endParaRPr lang="en-US" sz="2100" kern="1200" dirty="0"/>
        </a:p>
      </dsp:txBody>
      <dsp:txXfrm>
        <a:off x="2923430" y="3253193"/>
        <a:ext cx="2941875" cy="503866"/>
      </dsp:txXfrm>
    </dsp:sp>
    <dsp:sp modelId="{20ED39E7-6F07-7D4C-AF11-3983FAD7FBB0}">
      <dsp:nvSpPr>
        <dsp:cNvPr id="0" name=""/>
        <dsp:cNvSpPr/>
      </dsp:nvSpPr>
      <dsp:spPr>
        <a:xfrm>
          <a:off x="2938228" y="3906063"/>
          <a:ext cx="2941875" cy="50386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General Understandings</a:t>
          </a:r>
          <a:endParaRPr lang="en-US" sz="2100" kern="1200" dirty="0"/>
        </a:p>
      </dsp:txBody>
      <dsp:txXfrm>
        <a:off x="2938228" y="3906063"/>
        <a:ext cx="2941875" cy="5038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2602C-AB82-874D-B57C-1BBCAB5CB14D}" type="datetimeFigureOut">
              <a:rPr lang="en-US" smtClean="0"/>
              <a:pPr/>
              <a:t>8/24/15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9EE5A-13C8-B542-980A-B9D6A33CA27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75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54853-F390-984C-9054-144C65939CDC}" type="datetimeFigureOut">
              <a:rPr lang="en-US" smtClean="0"/>
              <a:pPr/>
              <a:t>8/24/15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3F7C9-9DA6-AB47-8EAE-2242A2EA458B}"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03751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from Doug Fisher and Nancy Frey shows</a:t>
            </a:r>
            <a:r>
              <a:rPr lang="en-US" baseline="0" dirty="0" smtClean="0"/>
              <a:t> the progression of text-dependent questions and the connections of the questions to the CCR standards. The first level addresses general understandings, the second addresses craft and purpose, while the third takes students to overall understanding of the entire text. On the right, you can see how each type of question relates to particular CCR standards. </a:t>
            </a:r>
          </a:p>
          <a:p>
            <a:endParaRPr lang="en-US" baseline="0" dirty="0" smtClean="0"/>
          </a:p>
          <a:p>
            <a:r>
              <a:rPr lang="en-US" baseline="0" dirty="0" smtClean="0"/>
              <a:t>Tell participants that they will find sample TDQs labeled as to the types of questions that are being asked on their curriculum maps.</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510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1540F-A7A9-F04A-B296-C6606352F2C7}"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1540F-A7A9-F04A-B296-C6606352F2C7}"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1540F-A7A9-F04A-B296-C6606352F2C7}" type="datetimeFigureOut">
              <a:rPr lang="en-US" smtClean="0"/>
              <a:pPr/>
              <a:t>8/24/15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1540F-A7A9-F04A-B296-C6606352F2C7}" type="datetimeFigureOut">
              <a:rPr lang="en-US" smtClean="0"/>
              <a:pPr/>
              <a:t>8/24/15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1540F-A7A9-F04A-B296-C6606352F2C7}" type="datetimeFigureOut">
              <a:rPr lang="en-US" smtClean="0"/>
              <a:pPr/>
              <a:t>8/24/15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540F-A7A9-F04A-B296-C6606352F2C7}"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540F-A7A9-F04A-B296-C6606352F2C7}"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1540F-A7A9-F04A-B296-C6606352F2C7}" type="datetimeFigureOut">
              <a:rPr lang="en-US" smtClean="0"/>
              <a:pPr/>
              <a:t>8/24/15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89ED0-4DCE-D940-AFC8-EEDDE6924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66400"/>
            <a:ext cx="8229600" cy="1143000"/>
          </a:xfrm>
        </p:spPr>
        <p:txBody>
          <a:bodyPr>
            <a:noAutofit/>
          </a:bodyPr>
          <a:lstStyle/>
          <a:p>
            <a:r>
              <a:rPr lang="en-US" sz="3600" b="1" dirty="0" smtClean="0"/>
              <a:t>Progression of </a:t>
            </a:r>
            <a:br>
              <a:rPr lang="en-US" sz="3600" b="1" dirty="0" smtClean="0"/>
            </a:br>
            <a:r>
              <a:rPr lang="en-US" sz="3600" b="1" dirty="0" smtClean="0"/>
              <a:t>Text-dependent Questions</a:t>
            </a:r>
            <a:endParaRPr lang="en-US" sz="3600" b="1" dirty="0"/>
          </a:p>
        </p:txBody>
      </p:sp>
      <p:graphicFrame>
        <p:nvGraphicFramePr>
          <p:cNvPr id="4" name="Content Placeholder 3"/>
          <p:cNvGraphicFramePr>
            <a:graphicFrameLocks noGrp="1"/>
          </p:cNvGraphicFramePr>
          <p:nvPr>
            <p:ph idx="1"/>
            <p:extLst/>
          </p:nvPr>
        </p:nvGraphicFramePr>
        <p:xfrm>
          <a:off x="368048" y="1606731"/>
          <a:ext cx="8593071" cy="452596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flipV="1">
            <a:off x="2395178" y="2392453"/>
            <a:ext cx="0" cy="3396696"/>
          </a:xfrm>
          <a:prstGeom prst="straightConnector1">
            <a:avLst/>
          </a:prstGeom>
          <a:ln w="76200" cmpd="sng">
            <a:prstDash val="sysDash"/>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890080" y="5789150"/>
            <a:ext cx="750927" cy="461665"/>
          </a:xfrm>
          <a:prstGeom prst="rect">
            <a:avLst/>
          </a:prstGeom>
          <a:noFill/>
        </p:spPr>
        <p:txBody>
          <a:bodyPr wrap="none" rtlCol="0">
            <a:spAutoFit/>
          </a:bodyPr>
          <a:lstStyle/>
          <a:p>
            <a:r>
              <a:rPr lang="en-US" sz="2400" b="1" dirty="0">
                <a:solidFill>
                  <a:srgbClr val="F79646"/>
                </a:solidFill>
                <a:latin typeface="Calibri"/>
              </a:rPr>
              <a:t>Part</a:t>
            </a:r>
          </a:p>
        </p:txBody>
      </p:sp>
      <p:sp>
        <p:nvSpPr>
          <p:cNvPr id="9" name="TextBox 8"/>
          <p:cNvSpPr txBox="1"/>
          <p:nvPr/>
        </p:nvSpPr>
        <p:spPr>
          <a:xfrm>
            <a:off x="1085832" y="4930371"/>
            <a:ext cx="1296470" cy="369332"/>
          </a:xfrm>
          <a:prstGeom prst="rect">
            <a:avLst/>
          </a:prstGeom>
          <a:noFill/>
        </p:spPr>
        <p:txBody>
          <a:bodyPr wrap="none" rtlCol="0">
            <a:spAutoFit/>
          </a:bodyPr>
          <a:lstStyle/>
          <a:p>
            <a:r>
              <a:rPr lang="en-US" i="1" dirty="0">
                <a:solidFill>
                  <a:prstClr val="black"/>
                </a:solidFill>
                <a:latin typeface="Calibri"/>
              </a:rPr>
              <a:t>Sentence</a:t>
            </a:r>
          </a:p>
        </p:txBody>
      </p:sp>
      <p:sp>
        <p:nvSpPr>
          <p:cNvPr id="10" name="TextBox 9"/>
          <p:cNvSpPr txBox="1"/>
          <p:nvPr/>
        </p:nvSpPr>
        <p:spPr>
          <a:xfrm>
            <a:off x="1073496" y="4422187"/>
            <a:ext cx="1424397" cy="369332"/>
          </a:xfrm>
          <a:prstGeom prst="rect">
            <a:avLst/>
          </a:prstGeom>
          <a:noFill/>
        </p:spPr>
        <p:txBody>
          <a:bodyPr wrap="none" rtlCol="0">
            <a:spAutoFit/>
          </a:bodyPr>
          <a:lstStyle/>
          <a:p>
            <a:r>
              <a:rPr lang="en-US" i="1" dirty="0">
                <a:solidFill>
                  <a:prstClr val="black"/>
                </a:solidFill>
                <a:latin typeface="Calibri"/>
              </a:rPr>
              <a:t>Paragraph</a:t>
            </a:r>
          </a:p>
        </p:txBody>
      </p:sp>
      <p:sp>
        <p:nvSpPr>
          <p:cNvPr id="11" name="TextBox 10"/>
          <p:cNvSpPr txBox="1"/>
          <p:nvPr/>
        </p:nvSpPr>
        <p:spPr>
          <a:xfrm>
            <a:off x="1073496" y="3348540"/>
            <a:ext cx="1432881" cy="369332"/>
          </a:xfrm>
          <a:prstGeom prst="rect">
            <a:avLst/>
          </a:prstGeom>
          <a:noFill/>
        </p:spPr>
        <p:txBody>
          <a:bodyPr wrap="square" rtlCol="0">
            <a:spAutoFit/>
          </a:bodyPr>
          <a:lstStyle/>
          <a:p>
            <a:r>
              <a:rPr lang="en-US" i="1" dirty="0">
                <a:solidFill>
                  <a:prstClr val="black"/>
                </a:solidFill>
                <a:latin typeface="Calibri"/>
              </a:rPr>
              <a:t>Entire text</a:t>
            </a:r>
          </a:p>
        </p:txBody>
      </p:sp>
      <p:sp>
        <p:nvSpPr>
          <p:cNvPr id="12" name="TextBox 11"/>
          <p:cNvSpPr txBox="1"/>
          <p:nvPr/>
        </p:nvSpPr>
        <p:spPr>
          <a:xfrm>
            <a:off x="1080247" y="2833007"/>
            <a:ext cx="1296470" cy="369332"/>
          </a:xfrm>
          <a:prstGeom prst="rect">
            <a:avLst/>
          </a:prstGeom>
          <a:noFill/>
        </p:spPr>
        <p:txBody>
          <a:bodyPr wrap="square" rtlCol="0">
            <a:spAutoFit/>
          </a:bodyPr>
          <a:lstStyle/>
          <a:p>
            <a:r>
              <a:rPr lang="en-US" i="1" dirty="0">
                <a:solidFill>
                  <a:prstClr val="black"/>
                </a:solidFill>
                <a:latin typeface="Calibri"/>
              </a:rPr>
              <a:t>Across</a:t>
            </a:r>
            <a:r>
              <a:rPr lang="en-US" dirty="0">
                <a:solidFill>
                  <a:prstClr val="black"/>
                </a:solidFill>
                <a:latin typeface="Calibri"/>
              </a:rPr>
              <a:t> </a:t>
            </a:r>
            <a:r>
              <a:rPr lang="en-US" i="1" dirty="0">
                <a:solidFill>
                  <a:prstClr val="black"/>
                </a:solidFill>
                <a:latin typeface="Calibri"/>
              </a:rPr>
              <a:t>texts</a:t>
            </a:r>
          </a:p>
        </p:txBody>
      </p:sp>
      <p:sp>
        <p:nvSpPr>
          <p:cNvPr id="13" name="TextBox 12"/>
          <p:cNvSpPr txBox="1"/>
          <p:nvPr/>
        </p:nvSpPr>
        <p:spPr>
          <a:xfrm>
            <a:off x="1067447" y="5323887"/>
            <a:ext cx="822633" cy="369332"/>
          </a:xfrm>
          <a:prstGeom prst="rect">
            <a:avLst/>
          </a:prstGeom>
          <a:noFill/>
        </p:spPr>
        <p:txBody>
          <a:bodyPr wrap="none" rtlCol="0">
            <a:spAutoFit/>
          </a:bodyPr>
          <a:lstStyle/>
          <a:p>
            <a:r>
              <a:rPr lang="en-US" i="1" dirty="0">
                <a:solidFill>
                  <a:prstClr val="black"/>
                </a:solidFill>
                <a:latin typeface="Calibri"/>
              </a:rPr>
              <a:t>Word</a:t>
            </a:r>
          </a:p>
        </p:txBody>
      </p:sp>
      <p:sp>
        <p:nvSpPr>
          <p:cNvPr id="14" name="TextBox 13"/>
          <p:cNvSpPr txBox="1"/>
          <p:nvPr/>
        </p:nvSpPr>
        <p:spPr>
          <a:xfrm>
            <a:off x="1964969" y="1741387"/>
            <a:ext cx="1126981" cy="461665"/>
          </a:xfrm>
          <a:prstGeom prst="rect">
            <a:avLst/>
          </a:prstGeom>
          <a:noFill/>
        </p:spPr>
        <p:txBody>
          <a:bodyPr wrap="none" rtlCol="0">
            <a:spAutoFit/>
          </a:bodyPr>
          <a:lstStyle/>
          <a:p>
            <a:r>
              <a:rPr lang="en-US" sz="2400" b="1" dirty="0">
                <a:solidFill>
                  <a:srgbClr val="F79646"/>
                </a:solidFill>
                <a:latin typeface="Calibri"/>
              </a:rPr>
              <a:t>Whole</a:t>
            </a:r>
          </a:p>
        </p:txBody>
      </p:sp>
      <p:sp>
        <p:nvSpPr>
          <p:cNvPr id="15" name="TextBox 14"/>
          <p:cNvSpPr txBox="1"/>
          <p:nvPr/>
        </p:nvSpPr>
        <p:spPr>
          <a:xfrm>
            <a:off x="1085832" y="3841525"/>
            <a:ext cx="1608496" cy="369332"/>
          </a:xfrm>
          <a:prstGeom prst="rect">
            <a:avLst/>
          </a:prstGeom>
          <a:noFill/>
        </p:spPr>
        <p:txBody>
          <a:bodyPr wrap="square" rtlCol="0">
            <a:spAutoFit/>
          </a:bodyPr>
          <a:lstStyle/>
          <a:p>
            <a:r>
              <a:rPr lang="en-US" i="1" dirty="0">
                <a:solidFill>
                  <a:prstClr val="black"/>
                </a:solidFill>
                <a:latin typeface="Calibri"/>
              </a:rPr>
              <a:t>Segments</a:t>
            </a:r>
          </a:p>
        </p:txBody>
      </p:sp>
      <p:sp>
        <p:nvSpPr>
          <p:cNvPr id="7" name="TextBox 6"/>
          <p:cNvSpPr txBox="1"/>
          <p:nvPr/>
        </p:nvSpPr>
        <p:spPr>
          <a:xfrm>
            <a:off x="7416365" y="2277755"/>
            <a:ext cx="915335" cy="461665"/>
          </a:xfrm>
          <a:prstGeom prst="rect">
            <a:avLst/>
          </a:prstGeom>
          <a:noFill/>
        </p:spPr>
        <p:txBody>
          <a:bodyPr wrap="none" rtlCol="0">
            <a:spAutoFit/>
          </a:bodyPr>
          <a:lstStyle/>
          <a:p>
            <a:r>
              <a:rPr lang="en-US" sz="2400" dirty="0" smtClean="0">
                <a:solidFill>
                  <a:prstClr val="black"/>
                </a:solidFill>
                <a:latin typeface="Calibri"/>
              </a:rPr>
              <a:t> 8 &amp; 9</a:t>
            </a:r>
          </a:p>
        </p:txBody>
      </p:sp>
      <p:cxnSp>
        <p:nvCxnSpPr>
          <p:cNvPr id="17" name="Straight Arrow Connector 16"/>
          <p:cNvCxnSpPr/>
          <p:nvPr/>
        </p:nvCxnSpPr>
        <p:spPr>
          <a:xfrm>
            <a:off x="6272099" y="2526802"/>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281347" y="3199615"/>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6281347" y="3832294"/>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6272098" y="4488707"/>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561943" y="5101241"/>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6853681" y="5789149"/>
            <a:ext cx="790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7495138" y="2987164"/>
            <a:ext cx="1191661" cy="461665"/>
          </a:xfrm>
          <a:prstGeom prst="rect">
            <a:avLst/>
          </a:prstGeom>
          <a:noFill/>
        </p:spPr>
        <p:txBody>
          <a:bodyPr wrap="square" rtlCol="0">
            <a:spAutoFit/>
          </a:bodyPr>
          <a:lstStyle/>
          <a:p>
            <a:r>
              <a:rPr lang="en-US" sz="2400" dirty="0" smtClean="0">
                <a:solidFill>
                  <a:prstClr val="black"/>
                </a:solidFill>
                <a:latin typeface="Calibri"/>
              </a:rPr>
              <a:t>3 &amp; 7</a:t>
            </a:r>
            <a:endParaRPr lang="en-US" sz="2400" dirty="0">
              <a:solidFill>
                <a:prstClr val="black"/>
              </a:solidFill>
              <a:latin typeface="Calibri"/>
            </a:endParaRPr>
          </a:p>
        </p:txBody>
      </p:sp>
      <p:sp>
        <p:nvSpPr>
          <p:cNvPr id="27" name="TextBox 26"/>
          <p:cNvSpPr txBox="1"/>
          <p:nvPr/>
        </p:nvSpPr>
        <p:spPr>
          <a:xfrm>
            <a:off x="7541639" y="3550482"/>
            <a:ext cx="661290" cy="461665"/>
          </a:xfrm>
          <a:prstGeom prst="rect">
            <a:avLst/>
          </a:prstGeom>
          <a:noFill/>
        </p:spPr>
        <p:txBody>
          <a:bodyPr wrap="square" rtlCol="0">
            <a:spAutoFit/>
          </a:bodyPr>
          <a:lstStyle/>
          <a:p>
            <a:r>
              <a:rPr lang="en-US" sz="2400" dirty="0" smtClean="0">
                <a:solidFill>
                  <a:prstClr val="black"/>
                </a:solidFill>
                <a:latin typeface="Calibri"/>
              </a:rPr>
              <a:t>6</a:t>
            </a:r>
            <a:endParaRPr lang="en-US" sz="2400" dirty="0">
              <a:solidFill>
                <a:prstClr val="black"/>
              </a:solidFill>
              <a:latin typeface="Calibri"/>
            </a:endParaRPr>
          </a:p>
        </p:txBody>
      </p:sp>
      <p:sp>
        <p:nvSpPr>
          <p:cNvPr id="28" name="TextBox 27"/>
          <p:cNvSpPr txBox="1"/>
          <p:nvPr/>
        </p:nvSpPr>
        <p:spPr>
          <a:xfrm>
            <a:off x="7549268" y="4199638"/>
            <a:ext cx="845754" cy="461665"/>
          </a:xfrm>
          <a:prstGeom prst="rect">
            <a:avLst/>
          </a:prstGeom>
          <a:noFill/>
        </p:spPr>
        <p:txBody>
          <a:bodyPr wrap="none" rtlCol="0">
            <a:spAutoFit/>
          </a:bodyPr>
          <a:lstStyle/>
          <a:p>
            <a:r>
              <a:rPr lang="en-US" sz="2400" dirty="0" smtClean="0">
                <a:solidFill>
                  <a:prstClr val="black"/>
                </a:solidFill>
                <a:latin typeface="Calibri"/>
              </a:rPr>
              <a:t>4 &amp; 5</a:t>
            </a:r>
            <a:endParaRPr lang="en-US" sz="2400" dirty="0">
              <a:solidFill>
                <a:prstClr val="black"/>
              </a:solidFill>
              <a:latin typeface="Calibri"/>
            </a:endParaRPr>
          </a:p>
        </p:txBody>
      </p:sp>
      <p:sp>
        <p:nvSpPr>
          <p:cNvPr id="29" name="TextBox 28"/>
          <p:cNvSpPr txBox="1"/>
          <p:nvPr/>
        </p:nvSpPr>
        <p:spPr>
          <a:xfrm>
            <a:off x="7587384" y="4817104"/>
            <a:ext cx="744316" cy="461665"/>
          </a:xfrm>
          <a:prstGeom prst="rect">
            <a:avLst/>
          </a:prstGeom>
          <a:noFill/>
        </p:spPr>
        <p:txBody>
          <a:bodyPr wrap="square" rtlCol="0">
            <a:spAutoFit/>
          </a:bodyPr>
          <a:lstStyle/>
          <a:p>
            <a:r>
              <a:rPr lang="en-US" sz="2400" dirty="0" smtClean="0">
                <a:solidFill>
                  <a:prstClr val="black"/>
                </a:solidFill>
                <a:latin typeface="Calibri"/>
              </a:rPr>
              <a:t>2</a:t>
            </a:r>
            <a:endParaRPr lang="en-US" sz="2400" dirty="0">
              <a:solidFill>
                <a:prstClr val="black"/>
              </a:solidFill>
              <a:latin typeface="Calibri"/>
            </a:endParaRPr>
          </a:p>
        </p:txBody>
      </p:sp>
      <p:sp>
        <p:nvSpPr>
          <p:cNvPr id="30" name="TextBox 29"/>
          <p:cNvSpPr txBox="1"/>
          <p:nvPr/>
        </p:nvSpPr>
        <p:spPr>
          <a:xfrm flipH="1">
            <a:off x="7614783" y="5558317"/>
            <a:ext cx="645548" cy="461665"/>
          </a:xfrm>
          <a:prstGeom prst="rect">
            <a:avLst/>
          </a:prstGeom>
          <a:noFill/>
        </p:spPr>
        <p:txBody>
          <a:bodyPr wrap="square" rtlCol="0">
            <a:spAutoFit/>
          </a:bodyPr>
          <a:lstStyle/>
          <a:p>
            <a:r>
              <a:rPr lang="en-US" sz="2400" dirty="0" smtClean="0">
                <a:solidFill>
                  <a:prstClr val="black"/>
                </a:solidFill>
                <a:latin typeface="Calibri"/>
              </a:rPr>
              <a:t>1</a:t>
            </a:r>
            <a:endParaRPr lang="en-US" sz="2400" dirty="0">
              <a:solidFill>
                <a:prstClr val="black"/>
              </a:solidFill>
              <a:latin typeface="Calibri"/>
            </a:endParaRPr>
          </a:p>
        </p:txBody>
      </p:sp>
      <p:sp>
        <p:nvSpPr>
          <p:cNvPr id="33" name="TextBox 32"/>
          <p:cNvSpPr txBox="1"/>
          <p:nvPr/>
        </p:nvSpPr>
        <p:spPr>
          <a:xfrm>
            <a:off x="7414775" y="1792288"/>
            <a:ext cx="1468371" cy="461665"/>
          </a:xfrm>
          <a:prstGeom prst="rect">
            <a:avLst/>
          </a:prstGeom>
          <a:noFill/>
        </p:spPr>
        <p:txBody>
          <a:bodyPr wrap="none" rtlCol="0">
            <a:spAutoFit/>
          </a:bodyPr>
          <a:lstStyle/>
          <a:p>
            <a:r>
              <a:rPr lang="en-US" sz="2400" b="1" dirty="0" smtClean="0">
                <a:solidFill>
                  <a:srgbClr val="F79646"/>
                </a:solidFill>
                <a:latin typeface="Calibri"/>
              </a:rPr>
              <a:t>Standards</a:t>
            </a:r>
            <a:endParaRPr lang="en-US" sz="2400" b="1" dirty="0">
              <a:solidFill>
                <a:srgbClr val="F79646"/>
              </a:solidFill>
              <a:latin typeface="Calibri"/>
            </a:endParaRPr>
          </a:p>
        </p:txBody>
      </p:sp>
      <p:sp>
        <p:nvSpPr>
          <p:cNvPr id="3" name="Oval 2"/>
          <p:cNvSpPr/>
          <p:nvPr/>
        </p:nvSpPr>
        <p:spPr>
          <a:xfrm>
            <a:off x="6670800" y="1295400"/>
            <a:ext cx="2290319" cy="4955415"/>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1" name="TextBox 30"/>
          <p:cNvSpPr txBox="1"/>
          <p:nvPr/>
        </p:nvSpPr>
        <p:spPr>
          <a:xfrm>
            <a:off x="127000" y="6395811"/>
            <a:ext cx="3620224" cy="523220"/>
          </a:xfrm>
          <a:prstGeom prst="rect">
            <a:avLst/>
          </a:prstGeom>
          <a:noFill/>
        </p:spPr>
        <p:txBody>
          <a:bodyPr wrap="square" rtlCol="0">
            <a:spAutoFit/>
          </a:bodyPr>
          <a:lstStyle/>
          <a:p>
            <a:r>
              <a:rPr lang="en-US" sz="1400" dirty="0" smtClean="0"/>
              <a:t>Source</a:t>
            </a:r>
            <a:r>
              <a:rPr lang="en-US" sz="1400" dirty="0"/>
              <a:t>: Fisher &amp; Frey, http://fisherandfrey.com/resources/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495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1770</TotalTime>
  <Words>160</Words>
  <Application>Microsoft Macintosh PowerPoint</Application>
  <PresentationFormat>On-screen Show (4:3)</PresentationFormat>
  <Paragraphs>28</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Progression of  Text-dependent Questions</vt:lpstr>
    </vt:vector>
  </TitlesOfParts>
  <Company>Shelby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Headline Here.</dc:title>
  <dc:creator>Robert LaBonia</dc:creator>
  <cp:lastModifiedBy>Susan</cp:lastModifiedBy>
  <cp:revision>193</cp:revision>
  <cp:lastPrinted>2015-01-30T22:52:52Z</cp:lastPrinted>
  <dcterms:created xsi:type="dcterms:W3CDTF">2015-08-24T13:27:04Z</dcterms:created>
  <dcterms:modified xsi:type="dcterms:W3CDTF">2015-08-24T13:29:10Z</dcterms:modified>
</cp:coreProperties>
</file>